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4"/>
  </p:normalViewPr>
  <p:slideViewPr>
    <p:cSldViewPr snapToGrid="0">
      <p:cViewPr varScale="1">
        <p:scale>
          <a:sx n="88" d="100"/>
          <a:sy n="88" d="100"/>
        </p:scale>
        <p:origin x="184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jpe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B32C3-BE1A-3759-EF5A-2E4E66EA5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15CBB3-38E7-F998-AB49-2FDCEB7BF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3147-F47D-6D73-12AB-C63C63C4A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6EE28-B2FB-B95E-A15D-79EEE8D3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F8D3E-1C3D-2A27-BC78-CC158C76A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615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39A5D-64D9-017D-0DC5-EFE5916DA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E6CF9E-A23E-521F-4374-4D51D6BED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F7555-4421-7D9D-F3FF-E23F5AD96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F0F16-0E29-4024-4B56-4E181D758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AB00-AA33-B4AD-27B9-154E965BA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7336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D3D3BC-0946-AC20-2921-2003AEBF8C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A5EF5-C20F-9727-FB55-447CBA86B3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DBF42-78C3-0ACC-38EB-D2A84D353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EC68F-9A26-2369-CDE4-407CC0639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F2CD5-8BA7-CEDA-D120-B26AE9A65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25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93CCB-3A53-D028-1142-F6B12F052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CF144-C61D-43B8-B9A2-0F8278E14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9E4EC-8EF3-C9D0-9995-9154589C5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FBFC8-1B5E-16DD-F1C5-F5F7526E9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F78D1-D666-62AB-9D88-ABB9BFEFA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59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6577C-81A8-73D8-B999-760102107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DE7AC-6BB2-9861-B62E-0946AA797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63C5B-14ED-4151-8E5A-593001356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4CD61-D036-D166-4632-4582951CB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86F2D-BD68-E706-8AC6-24F690968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480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97D7D-046C-0FCF-86A8-FC4A35D1D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D0460-EDCB-E3B0-B16E-42E11B3A8F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73DB9-74A5-E001-AF8C-99FE98AAB7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374166-0C2E-D292-A6AB-42E29BEDE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02E153-D11B-CED1-2E46-E471AA424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825892-C29B-7E28-92C6-BE524FE44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602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F6AE3-EB8C-3FCD-430A-074AC70E5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F07A3-84AB-2034-FEDC-4379EE491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0014F-BF2D-B738-B4CA-ABCE1B80F0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FC780A-C686-3DD0-47D9-264B5FAE7B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A5ADEC-34F6-CF68-7960-F84309EE85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E108C4-CA6D-E1EB-F2D8-135F9318A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CD8424-E829-B494-A4ED-4ADF02C3E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048FC1-A37A-E81B-EED3-2802EB8D1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56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E730-8118-4DE2-16D9-23187BF89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77E2FF-71B1-605F-809F-58A3E7A3D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7BD590-181E-6C23-0A70-CE7AC7474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5544D9-9D91-C102-A925-F8F048E3B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71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5B9F69-2F63-3BC3-163F-BF173A223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8C3273-DF0E-EF50-82F3-1AA4BD7FD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7C574E-68D8-6CC3-972B-DB9A0D1E4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06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03E5F-1857-A626-25F5-12D2B3C9E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C3A4A-3FDD-00DB-16C6-4C35EB4BD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B571D-48B9-E96E-FD46-689567A11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1D5F8D-A991-0B4C-F554-A8EE08452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22838E-5FBD-4EBB-088F-FCAB56C96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78EE1-DD86-2D4C-220F-6C9FB2BFA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2102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59F2C-081C-1643-ECD9-E167872DF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B422FB-388B-04A8-6824-897453D2B0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62B0CD-1D42-69FE-C338-B470C235C4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C917E-360A-0584-2415-BED5FD284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DB20AA-D807-DA44-5316-59FE318DB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AD33E4-05AE-D6D1-FAEB-0B1EDCF5C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8705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B000D1-8694-5D77-84FB-20D46AD77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7307C-2768-2BB5-09EA-C37B8BB8D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B6256-7C18-2124-32DC-4A39B64D4F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09E424-5310-FA4C-BA44-8918ADA6CD75}" type="datetimeFigureOut">
              <a:rPr lang="en-GB" smtClean="0"/>
              <a:t>29/05/2025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0AF33-CC65-1018-3825-C84490130F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5F7CB-7394-7E13-57D5-06A02CA0F8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A04F7C-4A29-8948-84F0-13DE1E9FC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3629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EB5AAB35-9279-5166-8F3A-6DCEEB2DDF0E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t="9363"/>
          <a:stretch/>
        </p:blipFill>
        <p:spPr>
          <a:xfrm>
            <a:off x="301414" y="342900"/>
            <a:ext cx="2552700" cy="3086100"/>
          </a:xfrm>
          <a:prstGeom prst="rect">
            <a:avLst/>
          </a:prstGeom>
        </p:spPr>
      </p:pic>
      <p:pic>
        <p:nvPicPr>
          <p:cNvPr id="9" name="Picture 8" descr="A person wearing a paper hat&#10;&#10;Description automatically generated">
            <a:extLst>
              <a:ext uri="{FF2B5EF4-FFF2-40B4-BE49-F238E27FC236}">
                <a16:creationId xmlns:a16="http://schemas.microsoft.com/office/drawing/2014/main" id="{C5322F4D-987A-18A3-8430-5E9EEE109E1D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9328"/>
          <a:stretch/>
        </p:blipFill>
        <p:spPr>
          <a:xfrm>
            <a:off x="2994791" y="349200"/>
            <a:ext cx="2552700" cy="3092400"/>
          </a:xfrm>
          <a:prstGeom prst="rect">
            <a:avLst/>
          </a:prstGeom>
        </p:spPr>
      </p:pic>
      <p:pic>
        <p:nvPicPr>
          <p:cNvPr id="10" name="Picture 9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57B238AE-447F-5C61-AC97-30C1C3318EA8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t="17779"/>
          <a:stretch/>
        </p:blipFill>
        <p:spPr>
          <a:xfrm>
            <a:off x="5649515" y="342900"/>
            <a:ext cx="2552700" cy="3092400"/>
          </a:xfrm>
          <a:prstGeom prst="rect">
            <a:avLst/>
          </a:prstGeom>
        </p:spPr>
      </p:pic>
      <p:pic>
        <p:nvPicPr>
          <p:cNvPr id="11" name="Picture 10" descr="A person wearing glasses and a grey sweatshirt&#10;&#10;Description automatically generated">
            <a:extLst>
              <a:ext uri="{FF2B5EF4-FFF2-40B4-BE49-F238E27FC236}">
                <a16:creationId xmlns:a16="http://schemas.microsoft.com/office/drawing/2014/main" id="{D4CEF9B7-2353-BCF8-6F5E-F1C38A960E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5188" y="342900"/>
            <a:ext cx="2552699" cy="3092400"/>
          </a:xfrm>
          <a:prstGeom prst="rect">
            <a:avLst/>
          </a:prstGeom>
        </p:spPr>
      </p:pic>
      <p:pic>
        <p:nvPicPr>
          <p:cNvPr id="12" name="Picture 11" descr="A person holding a camera&#10;&#10;Description automatically generated">
            <a:extLst>
              <a:ext uri="{FF2B5EF4-FFF2-40B4-BE49-F238E27FC236}">
                <a16:creationId xmlns:a16="http://schemas.microsoft.com/office/drawing/2014/main" id="{676BCF3E-E355-C9D5-52EC-1F6F6E70CB1C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301414" y="3596054"/>
            <a:ext cx="2552400" cy="3092400"/>
          </a:xfrm>
          <a:prstGeom prst="rect">
            <a:avLst/>
          </a:prstGeom>
        </p:spPr>
      </p:pic>
      <p:pic>
        <p:nvPicPr>
          <p:cNvPr id="13" name="Picture 12" descr="A person standing in front of a city&#10;&#10;Description automatically generated">
            <a:extLst>
              <a:ext uri="{FF2B5EF4-FFF2-40B4-BE49-F238E27FC236}">
                <a16:creationId xmlns:a16="http://schemas.microsoft.com/office/drawing/2014/main" id="{65558C78-8800-B856-8B3F-70397E02ED28}"/>
              </a:ext>
            </a:extLst>
          </p:cNvPr>
          <p:cNvPicPr>
            <a:picLocks/>
          </p:cNvPicPr>
          <p:nvPr/>
        </p:nvPicPr>
        <p:blipFill rotWithShape="1">
          <a:blip r:embed="rId7"/>
          <a:srcRect t="7273" b="7435"/>
          <a:stretch/>
        </p:blipFill>
        <p:spPr>
          <a:xfrm>
            <a:off x="2936787" y="3596054"/>
            <a:ext cx="2552701" cy="3092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F1690E-BABC-7A0F-59AF-ACD700C1ED87}"/>
              </a:ext>
            </a:extLst>
          </p:cNvPr>
          <p:cNvSpPr txBox="1"/>
          <p:nvPr/>
        </p:nvSpPr>
        <p:spPr>
          <a:xfrm>
            <a:off x="9158514" y="56170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10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a head scarf&#10;&#10;Description automatically generated">
            <a:extLst>
              <a:ext uri="{FF2B5EF4-FFF2-40B4-BE49-F238E27FC236}">
                <a16:creationId xmlns:a16="http://schemas.microsoft.com/office/drawing/2014/main" id="{BB042F32-FD90-5B53-716C-A8678FBC3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75" y="518747"/>
            <a:ext cx="25527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536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1500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Pradipta Mukherjee</dc:creator>
  <cp:lastModifiedBy>Pradipta Mukherjee</cp:lastModifiedBy>
  <cp:revision>2</cp:revision>
  <dcterms:created xsi:type="dcterms:W3CDTF">2025-05-29T06:47:28Z</dcterms:created>
  <dcterms:modified xsi:type="dcterms:W3CDTF">2025-05-30T08:10:05Z</dcterms:modified>
</cp:coreProperties>
</file>

<file path=docProps/thumbnail.jpeg>
</file>